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162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1"/>
  <c:style val="2"/>
  <c:chart>
    <c:title>
      <c:overlay val="0"/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天數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專案規劃</c:v>
                </c:pt>
                <c:pt idx="1">
                  <c:v>HTML 結構</c:v>
                </c:pt>
                <c:pt idx="2">
                  <c:v>CSS 樣式</c:v>
                </c:pt>
                <c:pt idx="3">
                  <c:v>JavaScript 功能</c:v>
                </c:pt>
                <c:pt idx="4">
                  <c:v>測試與除錯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35-48A6-ADBC-083F54B90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📝 個人專案簡報：活動報名網頁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網頁設計實作成果</a:t>
            </a:r>
            <a:endParaRPr dirty="0"/>
          </a:p>
          <a:p>
            <a:r>
              <a:rPr dirty="0" err="1"/>
              <a:t>作者：</a:t>
            </a:r>
            <a:r>
              <a:rPr lang="en-US" dirty="0" err="1"/>
              <a:t>Ron</a:t>
            </a:r>
            <a:endParaRPr dirty="0"/>
          </a:p>
          <a:p>
            <a:r>
              <a:rPr dirty="0"/>
              <a:t>日期：2025年8月13日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主題與功能介紹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專案說明：這是一個簡單的活動報名表單網頁，使用者可以填寫姓名與電話，並在提交後得到視覺化的成功回饋</a:t>
            </a:r>
            <a:r>
              <a:rPr dirty="0"/>
              <a:t>。</a:t>
            </a:r>
          </a:p>
          <a:p>
            <a:pPr lvl="1"/>
            <a:r>
              <a:rPr dirty="0" err="1"/>
              <a:t>表單輸入（姓名、電話</a:t>
            </a:r>
            <a:r>
              <a:rPr dirty="0"/>
              <a:t>）</a:t>
            </a:r>
          </a:p>
          <a:p>
            <a:pPr lvl="1"/>
            <a:r>
              <a:rPr dirty="0" err="1"/>
              <a:t>點擊按鈕後觸發動畫</a:t>
            </a:r>
            <a:endParaRPr dirty="0"/>
          </a:p>
          <a:p>
            <a:pPr lvl="1"/>
            <a:r>
              <a:rPr dirty="0" err="1"/>
              <a:t>隱藏表單並顯示感謝訊息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設計與流程（Wireframe 概念）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229600" cy="49577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Wireframe </a:t>
            </a:r>
            <a:r>
              <a:rPr dirty="0" err="1"/>
              <a:t>草圖重點</a:t>
            </a:r>
            <a:r>
              <a:rPr dirty="0"/>
              <a:t>：</a:t>
            </a:r>
          </a:p>
          <a:p>
            <a:pPr lvl="1"/>
            <a:r>
              <a:rPr dirty="0"/>
              <a:t>• </a:t>
            </a:r>
            <a:r>
              <a:rPr dirty="0" err="1"/>
              <a:t>標題</a:t>
            </a:r>
            <a:r>
              <a:rPr dirty="0"/>
              <a:t>：「</a:t>
            </a:r>
            <a:r>
              <a:rPr dirty="0" err="1"/>
              <a:t>活動報名表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輸入框</a:t>
            </a:r>
            <a:r>
              <a:rPr dirty="0"/>
              <a:t>：「</a:t>
            </a:r>
            <a:r>
              <a:rPr dirty="0" err="1"/>
              <a:t>姓名</a:t>
            </a:r>
            <a:r>
              <a:rPr dirty="0"/>
              <a:t>」、「</a:t>
            </a:r>
            <a:r>
              <a:rPr dirty="0" err="1"/>
              <a:t>電話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按鈕</a:t>
            </a:r>
            <a:r>
              <a:rPr dirty="0"/>
              <a:t>：「</a:t>
            </a:r>
            <a:r>
              <a:rPr lang="zh-TW" altLang="en-US" dirty="0"/>
              <a:t>送出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成功動畫區塊（感謝訊息</a:t>
            </a:r>
            <a:r>
              <a:rPr dirty="0"/>
              <a:t>＋👍）</a:t>
            </a:r>
            <a:endParaRPr lang="en-US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39BFEE-44CE-D83A-C8EC-95D0559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40" y="3794626"/>
            <a:ext cx="5324354" cy="2788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專案流程圖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3657600" y="1417638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開始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599" y="2331720"/>
            <a:ext cx="1917699" cy="548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填寫資料（姓名、電話</a:t>
            </a:r>
            <a:r>
              <a:rPr dirty="0"/>
              <a:t>）</a:t>
            </a:r>
          </a:p>
        </p:txBody>
      </p:sp>
      <p:sp>
        <p:nvSpPr>
          <p:cNvPr id="5" name="Chevron 4"/>
          <p:cNvSpPr/>
          <p:nvPr/>
        </p:nvSpPr>
        <p:spPr>
          <a:xfrm>
            <a:off x="3657600" y="3335020"/>
            <a:ext cx="1828800" cy="5486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點擊「聯絡</a:t>
            </a:r>
            <a:r>
              <a:rPr dirty="0"/>
              <a:t>」</a:t>
            </a:r>
          </a:p>
        </p:txBody>
      </p:sp>
      <p:sp>
        <p:nvSpPr>
          <p:cNvPr id="6" name="Diamond 5"/>
          <p:cNvSpPr/>
          <p:nvPr/>
        </p:nvSpPr>
        <p:spPr>
          <a:xfrm>
            <a:off x="3657600" y="4206240"/>
            <a:ext cx="1828800" cy="54864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資料完整</a:t>
            </a:r>
            <a:endParaRPr dirty="0"/>
          </a:p>
        </p:txBody>
      </p:sp>
      <p:sp>
        <p:nvSpPr>
          <p:cNvPr id="7" name="Rounded Rectangle 6"/>
          <p:cNvSpPr/>
          <p:nvPr/>
        </p:nvSpPr>
        <p:spPr>
          <a:xfrm>
            <a:off x="3657600" y="5074920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顯示動畫＋感謝訊息（是）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6034722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顯示錯誤提示（否）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專案時程（甘特圖）</a:t>
            </a: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914400" y="1463040"/>
          <a:ext cx="731520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技術應用與心得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技術應用：</a:t>
            </a:r>
          </a:p>
          <a:p>
            <a:pPr lvl="1"/>
            <a:r>
              <a:t>• HTML：表單結構與排版</a:t>
            </a:r>
          </a:p>
          <a:p>
            <a:pPr lvl="1"/>
            <a:r>
              <a:t>• CSS：樣式美化與 @keyframes 動畫</a:t>
            </a:r>
          </a:p>
          <a:p>
            <a:pPr lvl="1"/>
            <a:r>
              <a:t>• JavaScript：事件處理（addEventListener）與 DOM 操作</a:t>
            </a:r>
          </a:p>
          <a:p>
            <a:r>
              <a:t>學習心得：從零開始設計功能並解決問題，強化了前端實作經驗。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成果展示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r>
              <a:rPr sz="2800" dirty="0"/>
              <a:t>Demo </a:t>
            </a:r>
            <a:r>
              <a:rPr sz="2800" dirty="0" err="1"/>
              <a:t>方式</a:t>
            </a:r>
            <a:r>
              <a:rPr sz="2800" dirty="0"/>
              <a:t>：</a:t>
            </a:r>
            <a:endParaRPr lang="en-US" sz="2800" dirty="0"/>
          </a:p>
          <a:p>
            <a:r>
              <a:rPr lang="zh-TW" altLang="en-US" sz="2800" dirty="0"/>
              <a:t>播放短片展示操作過程</a:t>
            </a:r>
          </a:p>
        </p:txBody>
      </p:sp>
      <p:pic>
        <p:nvPicPr>
          <p:cNvPr id="4" name="Plant tour — Emin Global — Mozilla Firefox 2025-08-12 22-21-45">
            <a:hlinkClick r:id="" action="ppaction://media"/>
            <a:extLst>
              <a:ext uri="{FF2B5EF4-FFF2-40B4-BE49-F238E27FC236}">
                <a16:creationId xmlns:a16="http://schemas.microsoft.com/office/drawing/2014/main" id="{897B8FBC-0DB1-A2C8-6D8B-86A587FE4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205" y="2309018"/>
            <a:ext cx="7037408" cy="3694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謝謝聆聽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感謝聆聽，歡迎提問</a:t>
            </a:r>
            <a:r>
              <a:rPr dirty="0"/>
              <a:t>。</a:t>
            </a:r>
          </a:p>
          <a:p>
            <a:r>
              <a:rPr dirty="0" err="1"/>
              <a:t>作者：</a:t>
            </a:r>
            <a:r>
              <a:rPr lang="en-US" altLang="zh-TW" dirty="0" err="1"/>
              <a:t>Ron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141</Words>
  <Application>Microsoft Office PowerPoint</Application>
  <PresentationFormat>如螢幕大小 (4:3)</PresentationFormat>
  <Paragraphs>38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📝 個人專案簡報：活動報名網頁</vt:lpstr>
      <vt:lpstr>主題與功能介紹</vt:lpstr>
      <vt:lpstr>設計與流程（Wireframe 概念）</vt:lpstr>
      <vt:lpstr>專案流程圖</vt:lpstr>
      <vt:lpstr>專案時程（甘特圖）</vt:lpstr>
      <vt:lpstr>技術應用與心得</vt:lpstr>
      <vt:lpstr>成果展示</vt:lpstr>
      <vt:lpstr>謝謝聆聽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📝 個人專案簡報：活動報名網頁</dc:title>
  <dc:subject/>
  <dc:creator>user</dc:creator>
  <cp:keywords/>
  <dc:description>generated using python-pptx</dc:description>
  <cp:lastModifiedBy>Dong Ron</cp:lastModifiedBy>
  <cp:revision>9</cp:revision>
  <dcterms:created xsi:type="dcterms:W3CDTF">2013-01-27T09:14:16Z</dcterms:created>
  <dcterms:modified xsi:type="dcterms:W3CDTF">2025-08-12T15:12:18Z</dcterms:modified>
  <cp:category/>
</cp:coreProperties>
</file>